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10B9-5AE0-4987-89A7-5C9C82DA3CFE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2DF31-8EE2-4221-949C-26FBFCFAF0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2DF31-8EE2-4221-949C-26FBFCFAF0D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46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2DF31-8EE2-4221-949C-26FBFCFAF0D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12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2F0B67-8ECD-8F37-29E1-F2A482D59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1E36700-AF29-D9C1-109B-E83005260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E45B25E-111B-F9E2-90E2-7F5218EF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09543E9-31ED-EDDF-281F-62CA5068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1AD8B12-5F60-8010-A12A-51CED94F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498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DF114A-756B-4C81-F1DA-E177E45E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9769E35-4F3E-DADE-AEE6-A7CE4EFC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6244817-408F-FB8A-8C6F-DDB5FD61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C597DCD-C566-62C8-B2F5-B8A64EFD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55F91A-39AF-395E-E35B-6304AF15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784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CF5409DD-F7C3-CD4D-7359-35C0F8BFD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AC6D1D59-B03F-5B21-C2EC-264CFE11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DD32D38-F285-9C70-2E95-E8D75AB5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A2AB05D-8495-6732-744B-CAD4E94C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C4DAAC9-73B1-1BFC-6817-1187E8C0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31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B7289EC-D6E7-D2B1-9AC0-A2AF433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B0AA315-0434-9181-F531-6E1E3C590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E246BC8-62C7-49DA-943B-DBEA87CF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AD53235-71E8-E824-2A75-E0400EE4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D2EC986-0862-98B6-8AE7-0A70306E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8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C455CD-3EC3-6329-75BE-1953B504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3EF1A9E-83D6-850E-CDCD-4B4C162A6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1BDDE68-97EC-05D0-7BA5-727457F6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63AC45A-81AC-08FB-CAAF-E6884C39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B371C72-7328-6D1F-491F-9F10D1A8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90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0C5787-D6E6-AC32-AE20-BF634BBB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FB8334-1A45-98CE-CAD4-A747305C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B1C1EFD-8569-09B1-0447-4328F4490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5981EB6-E5D9-70F3-AB90-0E219CAA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FF064CB-9987-A3A5-FE9E-CB71110C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1371060-A3B6-6FF3-1969-463BD004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59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BD9AEEC-11B7-5BC5-6D4B-16813561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1230090-6551-C8FD-CF1C-59EE365A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4D31B4D-57EF-723D-B9C6-D946E6842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2ADDD58-AA39-54B1-E42C-18B707BAD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72B15CA-8AC6-BAFA-FE55-F99DC03A6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13791AD-0F46-2E95-45D7-F485680C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3585ABCE-5B10-43BF-2C32-5DC57B2C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CEBFC94D-1410-E894-3969-1E224154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94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ADCEA0-EAE4-4DB3-2916-547E69E0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03AFAA8-F42E-FEAB-810B-81731682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3AD20006-43E5-D548-43BD-0BDFC6CF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7812BF8-DB48-1D65-81C6-2E27493C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5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CB195816-3AF9-EFC0-3C66-46431350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1E42BEF-93D4-FC6E-29C6-EE413FDA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577F763-68F2-9FF1-D65A-807491CA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64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F74E3C-4A64-6081-EE9D-4D247B84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6622606-B930-9650-A923-A7558129B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2A0BEE8-941B-A814-FF5A-A1359FE04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3656937-68E4-64EE-4673-68928087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89DDDA2-8EF9-F507-4B29-632AE3BB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8F70-AE5A-23C2-EB99-B0035F8E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133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E70C7-44F2-00C9-0FDF-0ECA8B89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F61C027-B895-9798-0D3C-C6BC71CED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5064CD4-1ED4-BBF9-DA14-3145FDDAC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84D1129-E428-FA34-F8A3-86A784A7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EC67296-0035-C784-2363-A7FEBBAC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B06E73D-1F8B-A21C-F3FE-BEC90084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697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95118F0A-DBA5-8C2F-9DAD-13446838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A9045F6-730B-7C4B-B57F-5847BECD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48EA79A-80F8-8836-004C-0A1FA573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AD9F19-41DF-48F0-AF53-53149C740A8B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DB163D1-AAF9-3F01-6706-D3C130156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A6AF725-F931-6AE0-8FCA-6AC2DAE5A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E63B7-DA07-41EF-9A99-F49D0B83FE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49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 descr="Attēls, kurā ir dzeltens, klipkopa, multfilma&#10;&#10;Apraksts ģenerēts automātiski">
            <a:extLst>
              <a:ext uri="{FF2B5EF4-FFF2-40B4-BE49-F238E27FC236}">
                <a16:creationId xmlns:a16="http://schemas.microsoft.com/office/drawing/2014/main" id="{0D4F5C63-B3B1-2A0A-1CE3-FDA3A74E1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217AED58-E306-F692-8205-BB7E2F668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239"/>
            <a:ext cx="9144000" cy="1655761"/>
          </a:xfrm>
        </p:spPr>
        <p:txBody>
          <a:bodyPr>
            <a:normAutofit/>
          </a:bodyPr>
          <a:lstStyle/>
          <a:p>
            <a:r>
              <a:rPr lang="lv-LV" sz="7200" b="1" dirty="0">
                <a:latin typeface="Aptos Light" panose="020F0502020204030204" pitchFamily="34" charset="0"/>
                <a:cs typeface="Cordia New" panose="020B0502040204020203" pitchFamily="34" charset="-34"/>
              </a:rPr>
              <a:t>Krāsu mācība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BB8846F-274A-B009-B555-250C10DAB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2880" y="5049838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Autor</a:t>
            </a:r>
            <a:r>
              <a:rPr lang="lv-LV" dirty="0"/>
              <a:t>e  Aiva </a:t>
            </a:r>
            <a:r>
              <a:rPr lang="lv-LV" dirty="0" err="1"/>
              <a:t>Linkeviča</a:t>
            </a:r>
            <a:endParaRPr lang="en-US" dirty="0"/>
          </a:p>
          <a:p>
            <a:pPr algn="r"/>
            <a:r>
              <a:rPr lang="en-US" dirty="0" err="1"/>
              <a:t>Bauskas</a:t>
            </a:r>
            <a:r>
              <a:rPr lang="en-US" dirty="0"/>
              <a:t> BJC  </a:t>
            </a:r>
            <a:r>
              <a:rPr lang="en-US" dirty="0" err="1"/>
              <a:t>interešu</a:t>
            </a:r>
            <a:r>
              <a:rPr lang="en-US" dirty="0"/>
              <a:t> </a:t>
            </a:r>
            <a:r>
              <a:rPr lang="en-US" dirty="0" err="1"/>
              <a:t>izglītības</a:t>
            </a:r>
            <a:r>
              <a:rPr lang="en-US" dirty="0"/>
              <a:t> </a:t>
            </a:r>
            <a:r>
              <a:rPr lang="en-US" dirty="0" err="1"/>
              <a:t>skolotāja</a:t>
            </a:r>
            <a:endParaRPr lang="lv-LV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E3303B-34DD-94F6-FF06-325BAFFF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FAA201-3451-8487-BF92-D9F00FC5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90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dzeltens, klipkopa, multfilma&#10;&#10;Apraksts ģenerēts automātiski">
            <a:extLst>
              <a:ext uri="{FF2B5EF4-FFF2-40B4-BE49-F238E27FC236}">
                <a16:creationId xmlns:a16="http://schemas.microsoft.com/office/drawing/2014/main" id="{C88BA75D-EFB5-AAC4-4ED6-1D7DBC19B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19ADE6F-7228-2969-F1E6-A932696B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86" y="1151068"/>
            <a:ext cx="3932237" cy="906332"/>
          </a:xfrm>
        </p:spPr>
        <p:txBody>
          <a:bodyPr/>
          <a:lstStyle/>
          <a:p>
            <a:r>
              <a:rPr lang="lv-LV" dirty="0"/>
              <a:t>Krāsu jaukšana</a:t>
            </a:r>
          </a:p>
        </p:txBody>
      </p:sp>
      <p:pic>
        <p:nvPicPr>
          <p:cNvPr id="10" name="Attēls 9" descr="Attēls, kurā ir stacionārs, papīra izstrādājums, papīrs, failu mape&#10;&#10;Mākslīgā intelekta ģenerētais saturs var būt nepareizs.">
            <a:extLst>
              <a:ext uri="{FF2B5EF4-FFF2-40B4-BE49-F238E27FC236}">
                <a16:creationId xmlns:a16="http://schemas.microsoft.com/office/drawing/2014/main" id="{100E3F79-6127-F141-B5AF-2B9CEF77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63" y="4001941"/>
            <a:ext cx="3472637" cy="2604477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BEB9210-C98B-0533-02B0-D4C03465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487" y="2319337"/>
            <a:ext cx="5168191" cy="3811588"/>
          </a:xfrm>
        </p:spPr>
        <p:txBody>
          <a:bodyPr/>
          <a:lstStyle/>
          <a:p>
            <a:endParaRPr lang="lv-LV" dirty="0"/>
          </a:p>
          <a:p>
            <a:r>
              <a:rPr lang="lv-LV" sz="2800" dirty="0"/>
              <a:t>Sagatavo materiālus:</a:t>
            </a:r>
          </a:p>
          <a:p>
            <a:r>
              <a:rPr lang="lv-LV" sz="2800" dirty="0"/>
              <a:t>* Guaša krāsas</a:t>
            </a:r>
          </a:p>
          <a:p>
            <a:r>
              <a:rPr lang="lv-LV" sz="2800" dirty="0"/>
              <a:t>* Dažādu krāsu fona papīru</a:t>
            </a:r>
          </a:p>
          <a:p>
            <a:r>
              <a:rPr lang="lv-LV" sz="2800" dirty="0"/>
              <a:t>* Stikla loksnes</a:t>
            </a:r>
          </a:p>
        </p:txBody>
      </p:sp>
      <p:pic>
        <p:nvPicPr>
          <p:cNvPr id="6" name="Attēls 5" descr="Attēls, kurā ir zāles, pudele, recepšu zāles, farmaceitiskās zāles&#10;&#10;Mākslīgā intelekta ģenerētais saturs var būt nepareizs.">
            <a:extLst>
              <a:ext uri="{FF2B5EF4-FFF2-40B4-BE49-F238E27FC236}">
                <a16:creationId xmlns:a16="http://schemas.microsoft.com/office/drawing/2014/main" id="{1297A2BC-7823-DC72-8EDF-DDE5A5D28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2" r="3516" b="27059"/>
          <a:stretch/>
        </p:blipFill>
        <p:spPr>
          <a:xfrm>
            <a:off x="6604529" y="1968649"/>
            <a:ext cx="4034664" cy="1882589"/>
          </a:xfrm>
          <a:prstGeom prst="rect">
            <a:avLst/>
          </a:prstGeom>
        </p:spPr>
      </p:pic>
      <p:pic>
        <p:nvPicPr>
          <p:cNvPr id="8" name="Attēls 7" descr="Attēls, kurā ir papīrs, papīra izstrādājums, Skiču papīrs, origami&#10;&#10;Mākslīgā intelekta ģenerētais saturs var būt nepareizs.">
            <a:extLst>
              <a:ext uri="{FF2B5EF4-FFF2-40B4-BE49-F238E27FC236}">
                <a16:creationId xmlns:a16="http://schemas.microsoft.com/office/drawing/2014/main" id="{B392D2A1-AEA3-DC58-AA62-6484AFA41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01" y="4118008"/>
            <a:ext cx="2683889" cy="20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4A7261-4212-1CE7-3B3E-5948A450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 gaita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E893A1F-CD58-D578-7AE1-9B5940B6C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959" y="2057400"/>
            <a:ext cx="3932237" cy="3811588"/>
          </a:xfrm>
        </p:spPr>
        <p:txBody>
          <a:bodyPr>
            <a:normAutofit fontScale="85000" lnSpcReduction="10000"/>
          </a:bodyPr>
          <a:lstStyle/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/>
              <a:t>Uzklāj divu atšķirīgu toņu krāsas uz stikla loksnes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/>
              <a:t>Izvēlas papīru un atspiež stiklu ar krāsām uz papīra, nedaudz sapludinot krāsas.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/>
              <a:t>Uzmanīgi noceļ stiklu no papīra loksnes, vērojot kā saplūdušas krāsas, kādi raksti veidojas.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graphicFrame>
        <p:nvGraphicFramePr>
          <p:cNvPr id="17" name="Satura vietturis 16">
            <a:extLst>
              <a:ext uri="{FF2B5EF4-FFF2-40B4-BE49-F238E27FC236}">
                <a16:creationId xmlns:a16="http://schemas.microsoft.com/office/drawing/2014/main" id="{49FFAA0A-246E-0EC6-0A87-05A479E38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17176"/>
              </p:ext>
            </p:extLst>
          </p:nvPr>
        </p:nvGraphicFramePr>
        <p:xfrm>
          <a:off x="4620179" y="1230444"/>
          <a:ext cx="7183316" cy="471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658">
                  <a:extLst>
                    <a:ext uri="{9D8B030D-6E8A-4147-A177-3AD203B41FA5}">
                      <a16:colId xmlns:a16="http://schemas.microsoft.com/office/drawing/2014/main" val="515824023"/>
                    </a:ext>
                  </a:extLst>
                </a:gridCol>
                <a:gridCol w="3591658">
                  <a:extLst>
                    <a:ext uri="{9D8B030D-6E8A-4147-A177-3AD203B41FA5}">
                      <a16:colId xmlns:a16="http://schemas.microsoft.com/office/drawing/2014/main" val="3596293697"/>
                    </a:ext>
                  </a:extLst>
                </a:gridCol>
              </a:tblGrid>
              <a:tr h="4713571">
                <a:tc>
                  <a:txBody>
                    <a:bodyPr/>
                    <a:lstStyle/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997786"/>
                  </a:ext>
                </a:extLst>
              </a:tr>
            </a:tbl>
          </a:graphicData>
        </a:graphic>
      </p:graphicFrame>
      <p:pic>
        <p:nvPicPr>
          <p:cNvPr id="19" name="Attēls 18">
            <a:extLst>
              <a:ext uri="{FF2B5EF4-FFF2-40B4-BE49-F238E27FC236}">
                <a16:creationId xmlns:a16="http://schemas.microsoft.com/office/drawing/2014/main" id="{A115D21B-BD68-1300-C1AA-64FC95D2E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06" y="1354015"/>
            <a:ext cx="3349821" cy="4466427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E5D395D2-1A8A-E8B0-8E94-52A2FF034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30" y="1354014"/>
            <a:ext cx="3349821" cy="44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52B582C-42FB-90F9-43D2-4C8CA181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 gaita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6150903E-D955-BE5F-C671-3740434A7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309973"/>
              </p:ext>
            </p:extLst>
          </p:nvPr>
        </p:nvGraphicFramePr>
        <p:xfrm>
          <a:off x="4772022" y="895985"/>
          <a:ext cx="69627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388">
                  <a:extLst>
                    <a:ext uri="{9D8B030D-6E8A-4147-A177-3AD203B41FA5}">
                      <a16:colId xmlns:a16="http://schemas.microsoft.com/office/drawing/2014/main" val="2795560344"/>
                    </a:ext>
                  </a:extLst>
                </a:gridCol>
                <a:gridCol w="3481388">
                  <a:extLst>
                    <a:ext uri="{9D8B030D-6E8A-4147-A177-3AD203B41FA5}">
                      <a16:colId xmlns:a16="http://schemas.microsoft.com/office/drawing/2014/main" val="2883279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93672"/>
                  </a:ext>
                </a:extLst>
              </a:tr>
            </a:tbl>
          </a:graphicData>
        </a:graphic>
      </p:graphicFrame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8CA2033-D6DC-2755-BD26-DB2444F3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lv-LV" sz="2800" dirty="0"/>
              <a:t>Izvēlas dažādu krāsu      </a:t>
            </a:r>
            <a:r>
              <a:rPr lang="en-US" sz="2800" dirty="0"/>
              <a:t>   </a:t>
            </a:r>
            <a:r>
              <a:rPr lang="lv-LV" sz="2800" dirty="0"/>
              <a:t>fona papīru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Novērtē, kā izceļas krāsu toņi uz atšķirīga fona</a:t>
            </a:r>
          </a:p>
          <a:p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6A26B264-0010-D0BC-C096-0CF5A69A0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5" y="1206817"/>
            <a:ext cx="3099911" cy="4133215"/>
          </a:xfrm>
          <a:prstGeom prst="rect">
            <a:avLst/>
          </a:prstGeom>
        </p:spPr>
      </p:pic>
      <p:pic>
        <p:nvPicPr>
          <p:cNvPr id="21" name="Attēls 20">
            <a:extLst>
              <a:ext uri="{FF2B5EF4-FFF2-40B4-BE49-F238E27FC236}">
                <a16:creationId xmlns:a16="http://schemas.microsoft.com/office/drawing/2014/main" id="{7752173B-0471-B248-6343-7F6AC4E8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6" y="1316662"/>
            <a:ext cx="3184927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76B3274-0EAC-B291-FCBA-5B0567DD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 gaita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34E8B505-E679-2A26-6F49-0B06014E1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32289"/>
              </p:ext>
            </p:extLst>
          </p:nvPr>
        </p:nvGraphicFramePr>
        <p:xfrm>
          <a:off x="4632960" y="987425"/>
          <a:ext cx="69951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580">
                  <a:extLst>
                    <a:ext uri="{9D8B030D-6E8A-4147-A177-3AD203B41FA5}">
                      <a16:colId xmlns:a16="http://schemas.microsoft.com/office/drawing/2014/main" val="2054756497"/>
                    </a:ext>
                  </a:extLst>
                </a:gridCol>
                <a:gridCol w="3497580">
                  <a:extLst>
                    <a:ext uri="{9D8B030D-6E8A-4147-A177-3AD203B41FA5}">
                      <a16:colId xmlns:a16="http://schemas.microsoft.com/office/drawing/2014/main" val="4107010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35772"/>
                  </a:ext>
                </a:extLst>
              </a:tr>
            </a:tbl>
          </a:graphicData>
        </a:graphic>
      </p:graphicFrame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54FF162-CEB0-FE34-8B3D-3629DB3C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/>
              <a:t>Uzklāj uz stikla vairākus krāsu toņus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/>
              <a:t>Izvēlas vairāku toņu papīru atspiedumiem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ED4B53B-76A9-0BB6-253B-56DC9089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325880"/>
            <a:ext cx="3154680" cy="420624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C874ECFF-B7AA-FCF5-F2EE-04C852F5D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92" y="1257300"/>
            <a:ext cx="31546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C9FFDD-25B1-A93C-84EF-93A5460B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 gaita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5B7C7D2A-AA29-A9AE-51F9-D274B397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92371"/>
              </p:ext>
            </p:extLst>
          </p:nvPr>
        </p:nvGraphicFramePr>
        <p:xfrm>
          <a:off x="4772024" y="987420"/>
          <a:ext cx="699208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042">
                  <a:extLst>
                    <a:ext uri="{9D8B030D-6E8A-4147-A177-3AD203B41FA5}">
                      <a16:colId xmlns:a16="http://schemas.microsoft.com/office/drawing/2014/main" val="3418408607"/>
                    </a:ext>
                  </a:extLst>
                </a:gridCol>
                <a:gridCol w="3496042">
                  <a:extLst>
                    <a:ext uri="{9D8B030D-6E8A-4147-A177-3AD203B41FA5}">
                      <a16:colId xmlns:a16="http://schemas.microsoft.com/office/drawing/2014/main" val="1115414916"/>
                    </a:ext>
                  </a:extLst>
                </a:gridCol>
              </a:tblGrid>
              <a:tr h="4460382">
                <a:tc>
                  <a:txBody>
                    <a:bodyPr/>
                    <a:lstStyle/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06098"/>
                  </a:ext>
                </a:extLst>
              </a:tr>
            </a:tbl>
          </a:graphicData>
        </a:graphic>
      </p:graphicFrame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EDF3480-51F9-2432-E6A4-F5266BA8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  <a:p>
            <a:r>
              <a:rPr lang="lv-LV" sz="2800" dirty="0"/>
              <a:t>Slidinot stiklu ar krāsām pāri papīram, vēro, kā krāsas sajaucas, kādi toņi veidojas.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ECF8D47-EADD-3046-C9BE-2619074F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5" y="1387754"/>
            <a:ext cx="3271520" cy="4228531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CE2A0BD8-99BC-57ED-CFE7-BF3E81A51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/>
          <a:stretch/>
        </p:blipFill>
        <p:spPr>
          <a:xfrm>
            <a:off x="8405935" y="1396546"/>
            <a:ext cx="3271520" cy="4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dzeltens, klipkopa, multfilma&#10;&#10;Apraksts ģenerēts automātiski">
            <a:extLst>
              <a:ext uri="{FF2B5EF4-FFF2-40B4-BE49-F238E27FC236}">
                <a16:creationId xmlns:a16="http://schemas.microsoft.com/office/drawing/2014/main" id="{B01C3679-B810-604F-E67B-F5B1C9A4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C24084DF-C689-6954-6297-B0CF5D6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lv-LV" dirty="0"/>
              <a:t>Lai prieks par paveikto!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E842D35E-EED4-3DEC-CED1-1285A9AA5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03" y="1523634"/>
            <a:ext cx="6520393" cy="489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836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2950837EC4D364EAF673ABFE3E31E4B" ma:contentTypeVersion="4" ma:contentTypeDescription="Izveidot jaunu dokumentu." ma:contentTypeScope="" ma:versionID="199cce37353c1d3366d4ce29dd0cf892">
  <xsd:schema xmlns:xsd="http://www.w3.org/2001/XMLSchema" xmlns:xs="http://www.w3.org/2001/XMLSchema" xmlns:p="http://schemas.microsoft.com/office/2006/metadata/properties" xmlns:ns2="571aa8fc-3e81-4e0d-b508-43a4a4911545" targetNamespace="http://schemas.microsoft.com/office/2006/metadata/properties" ma:root="true" ma:fieldsID="0975e8bc485f7a369e15e7b0ecd5bccb" ns2:_="">
    <xsd:import namespace="571aa8fc-3e81-4e0d-b508-43a4a4911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aa8fc-3e81-4e0d-b508-43a4a4911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E722A1-C6A8-4BB9-A103-AEC99E27A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1aa8fc-3e81-4e0d-b508-43a4a491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C0515D-4972-4B52-9B13-D6066961F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DE3236-F288-4184-A049-F9DA0B9E1434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71aa8fc-3e81-4e0d-b508-43a4a491154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123</Words>
  <Application>Microsoft Office PowerPoint</Application>
  <PresentationFormat>Platekrāna</PresentationFormat>
  <Paragraphs>90</Paragraphs>
  <Slides>7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Calibri</vt:lpstr>
      <vt:lpstr>Office dizains</vt:lpstr>
      <vt:lpstr>Krāsu mācība</vt:lpstr>
      <vt:lpstr>Krāsu jaukšana</vt:lpstr>
      <vt:lpstr>Darba gaita</vt:lpstr>
      <vt:lpstr>Darba gaita</vt:lpstr>
      <vt:lpstr>Darba gaita</vt:lpstr>
      <vt:lpstr>Darba gaita</vt:lpstr>
      <vt:lpstr>Lai prieks par paveikto!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MAIJA LAURIŅA-RIMICĀNE</dc:creator>
  <cp:lastModifiedBy>MAIJA LAURIŅA-RIMICĀNE</cp:lastModifiedBy>
  <cp:revision>8</cp:revision>
  <dcterms:created xsi:type="dcterms:W3CDTF">2025-01-02T13:14:19Z</dcterms:created>
  <dcterms:modified xsi:type="dcterms:W3CDTF">2025-04-17T09:47:35Z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0x01010042950837EC4D364EAF673ABFE3E31E4B</vt:lpwstr>
  </property>
</Properties>
</file>